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63" r:id="rId16"/>
    <p:sldId id="262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81175"/>
            <a:ext cx="9144000" cy="839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1666"/>
            <a:ext cx="9144000" cy="5032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4391026" y="2706691"/>
            <a:ext cx="3409948" cy="1704975"/>
            <a:chOff x="3876678" y="2963863"/>
            <a:chExt cx="3409948" cy="1704975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8" y="2963863"/>
              <a:ext cx="1704975" cy="170497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53" y="2963865"/>
              <a:ext cx="1704973" cy="170497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0325100" y="5429250"/>
            <a:ext cx="1657350" cy="94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9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8366545" cy="375285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</a:t>
            </a:r>
            <a:r>
              <a:rPr lang="pt-BR" dirty="0" smtClean="0"/>
              <a:t>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04850" y="495300"/>
            <a:ext cx="1072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latin typeface="Arial Black" panose="020B0A04020102020204" pitchFamily="34" charset="0"/>
              </a:rPr>
              <a:t>“</a:t>
            </a:r>
            <a:endParaRPr lang="pt-BR" sz="13800" dirty="0">
              <a:latin typeface="Arial Black" panose="020B0A04020102020204" pitchFamily="34" charset="0"/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80" y="4895850"/>
            <a:ext cx="8366545" cy="1193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1221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1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5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0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5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8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6F40-74E1-4C10-B403-A6DACF1E7C9F}" type="datetimeFigureOut">
              <a:rPr lang="pt-BR" smtClean="0"/>
              <a:t>06/02/2022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67" y="5582275"/>
            <a:ext cx="778321" cy="7783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5" y="5582276"/>
            <a:ext cx="778320" cy="77832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0385567" y="6409938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CIÊNCIA e BÍBLIA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0440" y="6434452"/>
            <a:ext cx="638324" cy="2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Ciência e </a:t>
            </a:r>
            <a:r>
              <a:rPr lang="pt-BR" dirty="0" smtClean="0"/>
              <a:t>Bíblia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503234"/>
          </a:xfrm>
        </p:spPr>
        <p:txBody>
          <a:bodyPr/>
          <a:lstStyle/>
          <a:p>
            <a:r>
              <a:rPr lang="pt-BR" dirty="0" smtClean="0"/>
              <a:t>Aula 1 -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5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Avaliar o conflito entre Ciência e Fé. Existe conflito? Como conciliar Ciência e Fé, se cada uma nos leva para um lado diferente?</a:t>
            </a:r>
          </a:p>
          <a:p>
            <a:pPr lvl="0"/>
            <a:r>
              <a:rPr lang="pt-BR" dirty="0"/>
              <a:t>Conhecer os argumentos científicos que sustentam o que está na Bíblia. O Criacionismo é uma ciência, e está pronto para sustentar cientificamente o que prega.</a:t>
            </a:r>
          </a:p>
          <a:p>
            <a:pPr lvl="0"/>
            <a:r>
              <a:rPr lang="pt-BR" dirty="0"/>
              <a:t>Fundamentar a nossa fé com ciência.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o tema é relevante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Para sustentar a nossa fé</a:t>
            </a:r>
            <a:endParaRPr lang="pt-BR" dirty="0"/>
          </a:p>
          <a:p>
            <a:pPr lvl="0"/>
            <a:r>
              <a:rPr lang="pt-BR" dirty="0" smtClean="0"/>
              <a:t>Para ajudar os nossos irmãos</a:t>
            </a:r>
            <a:endParaRPr lang="pt-BR" dirty="0"/>
          </a:p>
          <a:p>
            <a:pPr lvl="0"/>
            <a:r>
              <a:rPr lang="pt-BR" dirty="0" smtClean="0"/>
              <a:t>Para defender a nossa fé perante os outros</a:t>
            </a:r>
          </a:p>
          <a:p>
            <a:pPr lvl="1"/>
            <a:r>
              <a:rPr lang="pt-BR" dirty="0" smtClean="0"/>
              <a:t>“Antes</a:t>
            </a:r>
            <a:r>
              <a:rPr lang="pt-BR" dirty="0"/>
              <a:t>, santifiquem Cristo como Senhor no coração. Estejam sempre preparados para responder a qualquer que lhes pedir a razão da esperança que há em </a:t>
            </a:r>
            <a:r>
              <a:rPr lang="pt-BR" dirty="0" smtClean="0"/>
              <a:t>vocês”</a:t>
            </a:r>
          </a:p>
          <a:p>
            <a:pPr lvl="2"/>
            <a:r>
              <a:rPr lang="pt-BR" dirty="0" smtClean="0"/>
              <a:t>1 Pedro 3:15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3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Absolutos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Deus é o Criador</a:t>
            </a:r>
          </a:p>
          <a:p>
            <a:pPr lvl="0"/>
            <a:r>
              <a:rPr lang="pt-BR" dirty="0" smtClean="0"/>
              <a:t>Deus é intencional</a:t>
            </a:r>
          </a:p>
          <a:p>
            <a:pPr lvl="0"/>
            <a:r>
              <a:rPr lang="pt-BR" dirty="0" smtClean="0"/>
              <a:t>Deus é pessoal</a:t>
            </a:r>
          </a:p>
          <a:p>
            <a:pPr lvl="0"/>
            <a:r>
              <a:rPr lang="pt-BR" dirty="0" smtClean="0"/>
              <a:t>Deus é o autor da Bíblia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resolver o conflito</a:t>
            </a:r>
            <a:br>
              <a:rPr lang="pt-BR" dirty="0" smtClean="0"/>
            </a:br>
            <a:r>
              <a:rPr lang="pt-BR" dirty="0" smtClean="0"/>
              <a:t>Ciência x Bíblia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A Bíblia nos diz “Quem e Porquê”,</a:t>
            </a:r>
            <a:br>
              <a:rPr lang="pt-BR" dirty="0" smtClean="0"/>
            </a:br>
            <a:r>
              <a:rPr lang="pt-BR" dirty="0" smtClean="0"/>
              <a:t>a Ciência nos diz “Como e Quando”</a:t>
            </a:r>
          </a:p>
          <a:p>
            <a:pPr lvl="0"/>
            <a:r>
              <a:rPr lang="pt-BR" dirty="0" smtClean="0"/>
              <a:t>“Deus das lacunas”</a:t>
            </a:r>
          </a:p>
          <a:p>
            <a:pPr lvl="0"/>
            <a:r>
              <a:rPr lang="pt-BR" dirty="0" smtClean="0"/>
              <a:t>A Ciência nos ensina sobre o material,</a:t>
            </a:r>
            <a:br>
              <a:rPr lang="pt-BR" dirty="0" smtClean="0"/>
            </a:br>
            <a:r>
              <a:rPr lang="pt-BR" dirty="0" smtClean="0"/>
              <a:t>a Bíblia nos fala sobre o espiritual</a:t>
            </a:r>
          </a:p>
          <a:p>
            <a:pPr lvl="0"/>
            <a:r>
              <a:rPr lang="pt-BR" dirty="0" smtClean="0"/>
              <a:t>A Ciência nos fala sobre o natural</a:t>
            </a:r>
            <a:br>
              <a:rPr lang="pt-BR" dirty="0" smtClean="0"/>
            </a:br>
            <a:r>
              <a:rPr lang="pt-BR" dirty="0" smtClean="0"/>
              <a:t>A Bíblia nos fala sobre o sobrenatural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Equivalência entre Bíblia e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A Bíblia nos diz “</a:t>
            </a:r>
            <a:r>
              <a:rPr lang="pt-BR" b="1" dirty="0" smtClean="0"/>
              <a:t>Quem</a:t>
            </a:r>
            <a:r>
              <a:rPr lang="pt-BR" dirty="0" smtClean="0"/>
              <a:t> e </a:t>
            </a:r>
            <a:r>
              <a:rPr lang="pt-BR" b="1" dirty="0" smtClean="0"/>
              <a:t>Porquê</a:t>
            </a:r>
            <a:r>
              <a:rPr lang="pt-BR" dirty="0" smtClean="0"/>
              <a:t>”,</a:t>
            </a:r>
            <a:br>
              <a:rPr lang="pt-BR" dirty="0" smtClean="0"/>
            </a:br>
            <a:r>
              <a:rPr lang="pt-BR" dirty="0" smtClean="0"/>
              <a:t>a Ciência nos diz “</a:t>
            </a:r>
            <a:r>
              <a:rPr lang="pt-BR" b="1" dirty="0" smtClean="0"/>
              <a:t>Como</a:t>
            </a:r>
            <a:r>
              <a:rPr lang="pt-BR" dirty="0" smtClean="0"/>
              <a:t> e </a:t>
            </a:r>
            <a:r>
              <a:rPr lang="pt-BR" b="1" dirty="0" smtClean="0"/>
              <a:t>Quando</a:t>
            </a:r>
            <a:r>
              <a:rPr lang="pt-BR" dirty="0" smtClean="0"/>
              <a:t>”</a:t>
            </a:r>
          </a:p>
          <a:p>
            <a:pPr lvl="0"/>
            <a:r>
              <a:rPr lang="pt-BR" dirty="0" smtClean="0"/>
              <a:t>“Deus das lacunas”</a:t>
            </a:r>
          </a:p>
          <a:p>
            <a:pPr lvl="0"/>
            <a:r>
              <a:rPr lang="pt-BR" dirty="0" smtClean="0"/>
              <a:t>A Ciência nos ensina sobre o material,</a:t>
            </a:r>
            <a:br>
              <a:rPr lang="pt-BR" dirty="0" smtClean="0"/>
            </a:br>
            <a:r>
              <a:rPr lang="pt-BR" dirty="0" smtClean="0"/>
              <a:t>a Bíblia nos fala sobre o espiritual</a:t>
            </a:r>
          </a:p>
          <a:p>
            <a:pPr lvl="0"/>
            <a:r>
              <a:rPr lang="pt-BR" dirty="0" smtClean="0"/>
              <a:t>A Ciência nos fala sobre o natural</a:t>
            </a:r>
            <a:br>
              <a:rPr lang="pt-BR" dirty="0" smtClean="0"/>
            </a:br>
            <a:r>
              <a:rPr lang="pt-BR" dirty="0" smtClean="0"/>
              <a:t>A Bíblia nos fala sobre o sobrenatural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6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365126"/>
            <a:ext cx="8014505" cy="5835650"/>
          </a:xfrm>
        </p:spPr>
      </p:pic>
    </p:spTree>
    <p:extLst>
      <p:ext uri="{BB962C8B-B14F-4D97-AF65-F5344CB8AC3E}">
        <p14:creationId xmlns:p14="http://schemas.microsoft.com/office/powerpoint/2010/main" val="20153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444972"/>
            <a:ext cx="8026400" cy="232350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768476"/>
            <a:ext cx="8026400" cy="35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p:grpSp>
        <p:nvGrpSpPr>
          <p:cNvPr id="23" name="Agrupar 22"/>
          <p:cNvGrpSpPr/>
          <p:nvPr/>
        </p:nvGrpSpPr>
        <p:grpSpPr>
          <a:xfrm>
            <a:off x="3876172" y="1690688"/>
            <a:ext cx="4439655" cy="4276483"/>
            <a:chOff x="7055851" y="869325"/>
            <a:chExt cx="4439655" cy="427648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23" y="869325"/>
              <a:ext cx="905300" cy="905302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51" y="2165976"/>
              <a:ext cx="905422" cy="90542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648" y="2104668"/>
              <a:ext cx="885858" cy="88585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415" y="4240506"/>
              <a:ext cx="885858" cy="88585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360" y="4240506"/>
              <a:ext cx="905300" cy="9053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615" y="3071398"/>
              <a:ext cx="1020386" cy="1020388"/>
            </a:xfrm>
            <a:prstGeom prst="rect">
              <a:avLst/>
            </a:prstGeom>
          </p:spPr>
        </p:pic>
        <p:cxnSp>
          <p:nvCxnSpPr>
            <p:cNvPr id="10" name="Conector de Seta Reta 9"/>
            <p:cNvCxnSpPr/>
            <p:nvPr/>
          </p:nvCxnSpPr>
          <p:spPr>
            <a:xfrm flipH="1">
              <a:off x="8124825" y="1849117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10019699" y="1849116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8144191" y="3923290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10039065" y="3923289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H="1" flipV="1">
              <a:off x="8171335" y="2886202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10066209" y="2886201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8264132" y="4724400"/>
              <a:ext cx="1937143" cy="952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1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5" name="Espaço Reservado para Conteúdo 4" descr="https://images-na.ssl-images-amazon.com/images/I/41nJeBk3daL._SX324_BO1,204,203,200_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21" y="1825625"/>
            <a:ext cx="2842757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5" descr="https://images-na.ssl-images-amazon.com/images/I/51S-B8BHmlL._SX336_BO1,204,203,200_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00" y="1825625"/>
            <a:ext cx="294739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2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8" name="Espaço Reservado para Conteúdo 7" descr="https://images-na.ssl-images-amazon.com/images/I/51nqFhFFPkL._SX331_BO1,204,203,200_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01" y="1825625"/>
            <a:ext cx="290379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Conteúdo 8" descr="https://images-na.ssl-images-amazon.com/images/I/41fppTSNTpL._SX330_BO1,204,203,200_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1" y="1825625"/>
            <a:ext cx="289507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686719"/>
            <a:ext cx="2990999" cy="4351338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690688"/>
            <a:ext cx="4343400" cy="4343400"/>
          </a:xfrm>
        </p:spPr>
      </p:pic>
      <p:sp>
        <p:nvSpPr>
          <p:cNvPr id="3" name="Retângulo 2"/>
          <p:cNvSpPr/>
          <p:nvPr/>
        </p:nvSpPr>
        <p:spPr>
          <a:xfrm>
            <a:off x="1238250" y="1552575"/>
            <a:ext cx="742950" cy="466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62525" y="1552575"/>
            <a:ext cx="742950" cy="466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9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966746" cy="37528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É </a:t>
            </a:r>
            <a:r>
              <a:rPr lang="pt-BR" dirty="0"/>
              <a:t>fácil cair na tentação do deboche. Afinal, no terceiro milênio, sustentar que tudo à nossa volta foi feito - literalmente - em seis dias, inclusive o homem criado do barro e a mulher de uma costela, poderia soar como piada na era da internet e da clonagem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Revista Época 2005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46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966746" cy="3752850"/>
          </a:xfrm>
        </p:spPr>
        <p:txBody>
          <a:bodyPr>
            <a:normAutofit/>
          </a:bodyPr>
          <a:lstStyle/>
          <a:p>
            <a:r>
              <a:rPr lang="pt-BR" dirty="0" smtClean="0"/>
              <a:t>Os </a:t>
            </a:r>
            <a:r>
              <a:rPr lang="pt-BR" dirty="0"/>
              <a:t>novos ateus condenam não apenas a crença em Deus, mas também o respeito pela crença em Deus. Segundo eles, a religião não está apenas errada. Ela é perversa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79" y="4972050"/>
            <a:ext cx="8366545" cy="793750"/>
          </a:xfrm>
        </p:spPr>
        <p:txBody>
          <a:bodyPr/>
          <a:lstStyle/>
          <a:p>
            <a:r>
              <a:rPr lang="pt-BR" dirty="0" smtClean="0"/>
              <a:t>A igreja dos não-crentes – Revista WIRED, 2007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1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966746" cy="3752850"/>
          </a:xfrm>
        </p:spPr>
        <p:txBody>
          <a:bodyPr>
            <a:normAutofit fontScale="90000"/>
          </a:bodyPr>
          <a:lstStyle/>
          <a:p>
            <a:r>
              <a:rPr lang="pt-BR" dirty="0"/>
              <a:t>Não dá para convencer um crente de coisa alguma. Suas crenças não se baseiam em evidências, mas na profunda necessidade de acreditar. É melhor compreender o Universo como ele é que persistir no engano, por mais satisfatório e tranquilizador que pareça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79" y="5086350"/>
            <a:ext cx="8366545" cy="67945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Carl Sagan</a:t>
            </a:r>
            <a:br>
              <a:rPr lang="pt-BR" dirty="0" smtClean="0"/>
            </a:br>
            <a:r>
              <a:rPr lang="pt-BR" dirty="0" smtClean="0"/>
              <a:t>A Ciência vai matar Deus? – Revista Época, 2007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2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9966746" cy="2943225"/>
          </a:xfrm>
        </p:spPr>
        <p:txBody>
          <a:bodyPr>
            <a:normAutofit/>
          </a:bodyPr>
          <a:lstStyle/>
          <a:p>
            <a:r>
              <a:rPr lang="pt-BR" dirty="0"/>
              <a:t>Você não é daqueles que acreditam que Deus criou o mundo em seis dias, é?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79" y="4086225"/>
            <a:ext cx="8366545" cy="1876425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Escolha uma resposta: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 smtClean="0"/>
              <a:t>Porque </a:t>
            </a:r>
            <a:r>
              <a:rPr lang="pt-BR" dirty="0"/>
              <a:t>a palavra da cruz é deveras loucura para os que perecem; mas para nós, que somos salvos, é o poder de Deus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1 </a:t>
            </a:r>
            <a:r>
              <a:rPr lang="pt-BR" dirty="0"/>
              <a:t>Coríntios 1:18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/>
              <a:t>“Vocês vão todos arder no fogo do inferno. 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/>
              <a:t>“Não, nessa parte da Bíblia eu realmente não acredito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7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503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Century Gothic</vt:lpstr>
      <vt:lpstr>Tema do Office</vt:lpstr>
      <vt:lpstr>Ciência e Bíblia</vt:lpstr>
      <vt:lpstr>Bibliografia</vt:lpstr>
      <vt:lpstr>Bibliografia</vt:lpstr>
      <vt:lpstr>Bibliografia</vt:lpstr>
      <vt:lpstr>Apresentação do PowerPoint</vt:lpstr>
      <vt:lpstr>É fácil cair na tentação do deboche. Afinal, no terceiro milênio, sustentar que tudo à nossa volta foi feito - literalmente - em seis dias, inclusive o homem criado do barro e a mulher de uma costela, poderia soar como piada na era da internet e da clonagem.</vt:lpstr>
      <vt:lpstr>Os novos ateus condenam não apenas a crença em Deus, mas também o respeito pela crença em Deus. Segundo eles, a religião não está apenas errada. Ela é perversa</vt:lpstr>
      <vt:lpstr>Não dá para convencer um crente de coisa alguma. Suas crenças não se baseiam em evidências, mas na profunda necessidade de acreditar. É melhor compreender o Universo como ele é que persistir no engano, por mais satisfatório e tranquilizador que pareça</vt:lpstr>
      <vt:lpstr>Você não é daqueles que acreditam que Deus criou o mundo em seis dias, é?</vt:lpstr>
      <vt:lpstr>Objetivos</vt:lpstr>
      <vt:lpstr>Por que o tema é relevante</vt:lpstr>
      <vt:lpstr>Absolutos</vt:lpstr>
      <vt:lpstr>Como resolver o conflito Ciência x Bíblia</vt:lpstr>
      <vt:lpstr>Equivalência entre Bíblia e Ciência</vt:lpstr>
      <vt:lpstr>Apresentação do PowerPoint</vt:lpstr>
      <vt:lpstr>Apresentação do PowerPoint</vt:lpstr>
      <vt:lpstr>Convergência</vt:lpstr>
    </vt:vector>
  </TitlesOfParts>
  <Company>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e Fé</dc:title>
  <dc:creator>David Pfannemuller Guimaraes</dc:creator>
  <cp:lastModifiedBy>David Pfannemuller Guimaraes</cp:lastModifiedBy>
  <cp:revision>14</cp:revision>
  <dcterms:created xsi:type="dcterms:W3CDTF">2022-02-03T00:13:31Z</dcterms:created>
  <dcterms:modified xsi:type="dcterms:W3CDTF">2022-02-06T22:09:57Z</dcterms:modified>
</cp:coreProperties>
</file>