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72" r:id="rId5"/>
    <p:sldId id="304" r:id="rId6"/>
    <p:sldId id="305" r:id="rId7"/>
    <p:sldId id="269" r:id="rId8"/>
    <p:sldId id="306" r:id="rId9"/>
    <p:sldId id="307" r:id="rId10"/>
    <p:sldId id="309" r:id="rId11"/>
    <p:sldId id="310" r:id="rId12"/>
    <p:sldId id="311" r:id="rId13"/>
    <p:sldId id="308" r:id="rId14"/>
    <p:sldId id="318" r:id="rId15"/>
    <p:sldId id="312" r:id="rId16"/>
    <p:sldId id="314" r:id="rId17"/>
    <p:sldId id="319" r:id="rId18"/>
    <p:sldId id="324" r:id="rId19"/>
    <p:sldId id="320" r:id="rId20"/>
    <p:sldId id="325" r:id="rId21"/>
    <p:sldId id="326" r:id="rId22"/>
    <p:sldId id="327" r:id="rId23"/>
    <p:sldId id="328" r:id="rId24"/>
    <p:sldId id="334" r:id="rId25"/>
    <p:sldId id="336" r:id="rId26"/>
    <p:sldId id="335" r:id="rId27"/>
    <p:sldId id="329" r:id="rId28"/>
    <p:sldId id="330" r:id="rId29"/>
    <p:sldId id="331" r:id="rId30"/>
    <p:sldId id="332" r:id="rId31"/>
    <p:sldId id="333" r:id="rId32"/>
    <p:sldId id="315" r:id="rId33"/>
    <p:sldId id="31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7" autoAdjust="0"/>
    <p:restoredTop sz="96323" autoAdjust="0"/>
  </p:normalViewPr>
  <p:slideViewPr>
    <p:cSldViewPr snapToGrid="0">
      <p:cViewPr>
        <p:scale>
          <a:sx n="66" d="100"/>
          <a:sy n="66" d="100"/>
        </p:scale>
        <p:origin x="48" y="456"/>
      </p:cViewPr>
      <p:guideLst/>
    </p:cSldViewPr>
  </p:slideViewPr>
  <p:outlineViewPr>
    <p:cViewPr>
      <p:scale>
        <a:sx n="33" d="100"/>
        <a:sy n="33" d="100"/>
      </p:scale>
      <p:origin x="0" y="-93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81175"/>
            <a:ext cx="9144000" cy="839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1666"/>
            <a:ext cx="9144000" cy="5032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4391026" y="2706691"/>
            <a:ext cx="3409948" cy="1704975"/>
            <a:chOff x="3876678" y="2963863"/>
            <a:chExt cx="3409948" cy="1704975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8" y="2963863"/>
              <a:ext cx="1704975" cy="170497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53" y="2963865"/>
              <a:ext cx="1704973" cy="170497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0325100" y="5429250"/>
            <a:ext cx="1657350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9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8366545" cy="375285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04850" y="495300"/>
            <a:ext cx="1072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latin typeface="Arial Black" panose="020B0A04020102020204" pitchFamily="34" charset="0"/>
              </a:rPr>
              <a:t>“</a:t>
            </a:r>
            <a:endParaRPr lang="pt-BR" sz="13800" dirty="0">
              <a:latin typeface="Arial Black" panose="020B0A04020102020204" pitchFamily="34" charset="0"/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80" y="4895850"/>
            <a:ext cx="8366545" cy="1193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221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5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0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6F40-74E1-4C10-B403-A6DACF1E7C9F}" type="datetimeFigureOut">
              <a:rPr lang="pt-BR" smtClean="0"/>
              <a:t>20/02/2022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67" y="5582275"/>
            <a:ext cx="778321" cy="7783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5" y="5582276"/>
            <a:ext cx="778320" cy="77832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0385567" y="6409938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CIÊNCIA e BÍBLIA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0440" y="6434452"/>
            <a:ext cx="638324" cy="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1jo/1/5+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jo/8/44+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jr/4/22-24+" TargetMode="External"/><Relationship Id="rId2" Type="http://schemas.openxmlformats.org/officeDocument/2006/relationships/hyperlink" Target="https://www.bibliaonline.com.br/nvi/is/34/11+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is/45/18+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lc/17/27+" TargetMode="External"/><Relationship Id="rId2" Type="http://schemas.openxmlformats.org/officeDocument/2006/relationships/hyperlink" Target="https://www.bibliaonline.com.br/nvi/mt/24/37+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iaonline.com.br/nvi/2pe/2/5+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1co/15/45+" TargetMode="External"/><Relationship Id="rId2" Type="http://schemas.openxmlformats.org/officeDocument/2006/relationships/hyperlink" Target="https://www.bibliaonline.com.br/nvi/ex/20/11+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gn/3/3+" TargetMode="External"/><Relationship Id="rId2" Type="http://schemas.openxmlformats.org/officeDocument/2006/relationships/hyperlink" Target="https://www.bibliaonline.com.br/nvi/rm/5/12+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iaonline.com.br/nvi/gn/3/22,23+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Ciência e Bíblia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81912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Aula </a:t>
            </a:r>
            <a:r>
              <a:rPr lang="pt-BR" dirty="0" smtClean="0"/>
              <a:t>3 </a:t>
            </a:r>
            <a:r>
              <a:rPr lang="pt-BR" dirty="0" smtClean="0"/>
              <a:t>– </a:t>
            </a:r>
            <a:r>
              <a:rPr lang="pt-BR" dirty="0" smtClean="0"/>
              <a:t>Os Dias da Criação</a:t>
            </a:r>
            <a:endParaRPr lang="pt-BR" dirty="0" smtClean="0"/>
          </a:p>
          <a:p>
            <a:r>
              <a:rPr lang="pt-BR" dirty="0" smtClean="0"/>
              <a:t>Iniciaremos às 20h00, aproveite a música</a:t>
            </a:r>
          </a:p>
        </p:txBody>
      </p:sp>
    </p:spTree>
    <p:extLst>
      <p:ext uri="{BB962C8B-B14F-4D97-AF65-F5344CB8AC3E}">
        <p14:creationId xmlns:p14="http://schemas.microsoft.com/office/powerpoint/2010/main" val="4965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João 1:1-5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690688"/>
            <a:ext cx="8787062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No princípio era aquele que é a Palavra. Ele estava com Deus, e era Deus.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Ela estava com Deus no princípio.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Todas as coisas foram feitas por intermédio dele; sem ele, nada do que existe teria sido feito.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Nele estava a vida, e esta era a luz dos homens.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A luz brilha nas trevas, e as trevas não a derrotaram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/>
              <a:t>Colossenses 1:15-17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690688"/>
            <a:ext cx="8787062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Ele é a imagem do Deus invisível, o primogênito de toda a criação,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pois nele foram criadas todas as coisas nos céus e na terra, as visíveis e as invisíveis, sejam tronos ou soberanias, poderes ou autoridades; todas as coisas foram criadas por ele e para ele.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Ele é antes de todas as coisas, e nele tudo subsiste.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4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Hebreus 11:3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690688"/>
            <a:ext cx="8787062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Pela fé entendemos que o universo foi formado pela palavra de Deus, de modo que o que se vê não foi feito do que é visível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livro de Gênesis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dirty="0" smtClean="0"/>
              <a:t>Moisés </a:t>
            </a:r>
            <a:r>
              <a:rPr lang="pt-BR" dirty="0"/>
              <a:t>é tido com o autor do Pentateuco, porém existem algumas questões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Existem </a:t>
            </a:r>
            <a:r>
              <a:rPr lang="pt-BR" dirty="0"/>
              <a:t>trechos que falam sobre o que aconteceu depois de sua morte (</a:t>
            </a:r>
            <a:r>
              <a:rPr lang="pt-BR" dirty="0" err="1"/>
              <a:t>Dt</a:t>
            </a:r>
            <a:r>
              <a:rPr lang="pt-BR" dirty="0"/>
              <a:t> 34)(Josué os escreveu?)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Embora </a:t>
            </a:r>
            <a:r>
              <a:rPr lang="pt-BR" dirty="0"/>
              <a:t>esteja claro, em vários textos, que foi Moisés quem escrever </a:t>
            </a:r>
            <a:r>
              <a:rPr lang="pt-BR" dirty="0" smtClean="0"/>
              <a:t>Êxodo </a:t>
            </a:r>
            <a:r>
              <a:rPr lang="pt-BR" dirty="0"/>
              <a:t>(</a:t>
            </a:r>
            <a:r>
              <a:rPr lang="pt-BR" dirty="0" err="1"/>
              <a:t>Ex</a:t>
            </a:r>
            <a:r>
              <a:rPr lang="pt-BR" dirty="0"/>
              <a:t> 17:14) e os outros livros, não existe evidências de que ele escreveu Genesis.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Por </a:t>
            </a:r>
            <a:r>
              <a:rPr lang="pt-BR" dirty="0"/>
              <a:t>outro lado, o livro é rico em descrever o Egito, fala muito pouco sobre a Palestina, de forma que é pouco provável que tenha sido escrito depois do Êxodo.</a:t>
            </a:r>
          </a:p>
          <a:p>
            <a:pPr lvl="1">
              <a:lnSpc>
                <a:spcPct val="110000"/>
              </a:lnSpc>
            </a:pPr>
            <a:r>
              <a:rPr lang="pt-BR" dirty="0" smtClean="0"/>
              <a:t>Existe </a:t>
            </a:r>
            <a:r>
              <a:rPr lang="pt-BR" dirty="0"/>
              <a:t>uma razoável diferença de estilos literários nos diversos livros, e mesmo dentro de um mesmo livro, como veremos em Genesis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“Histórias” </a:t>
            </a:r>
            <a:r>
              <a:rPr lang="pt-BR" dirty="0"/>
              <a:t>- </a:t>
            </a:r>
            <a:r>
              <a:rPr lang="pt-BR" dirty="0" err="1"/>
              <a:t>tôledôt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he-IL" dirty="0" smtClean="0"/>
              <a:t>תּוֹלֵדוֹת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60" y="1696955"/>
            <a:ext cx="6254874" cy="4351338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72235" y="1696955"/>
            <a:ext cx="4938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 smtClean="0"/>
              <a:t> 2:4 </a:t>
            </a:r>
            <a:r>
              <a:rPr lang="pt-BR" dirty="0" smtClean="0"/>
              <a:t>- Esta </a:t>
            </a:r>
            <a:r>
              <a:rPr lang="pt-BR" dirty="0"/>
              <a:t>é a história das origens dos céus e da terra, no tempo em que foram criados: Quando o Senhor Deus fez a terra e os </a:t>
            </a:r>
            <a:r>
              <a:rPr lang="pt-BR" dirty="0" smtClean="0"/>
              <a:t>céus (...)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 smtClean="0"/>
              <a:t> 5:1 </a:t>
            </a:r>
            <a:r>
              <a:rPr lang="pt-BR" dirty="0" smtClean="0"/>
              <a:t>- Este </a:t>
            </a:r>
            <a:r>
              <a:rPr lang="pt-BR" dirty="0"/>
              <a:t>é o registro da descendência de Adão: Quando Deus criou o homem, à semelhança de Deus o fez</a:t>
            </a:r>
            <a:r>
              <a:rPr lang="pt-BR" dirty="0" smtClean="0"/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 smtClean="0"/>
              <a:t> 6:9 </a:t>
            </a:r>
            <a:r>
              <a:rPr lang="pt-BR" dirty="0" smtClean="0"/>
              <a:t>- Esta </a:t>
            </a:r>
            <a:r>
              <a:rPr lang="pt-BR" dirty="0"/>
              <a:t>é a história da família de Noé: Noé era homem justo, íntegro entre o povo da sua época; ele andava com Deus</a:t>
            </a:r>
            <a:r>
              <a:rPr lang="pt-BR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/>
              <a:t> 10:1 </a:t>
            </a:r>
            <a:r>
              <a:rPr lang="pt-BR" dirty="0"/>
              <a:t>- Este é o registro da descendência de Sem, </a:t>
            </a:r>
            <a:r>
              <a:rPr lang="pt-BR" dirty="0" err="1"/>
              <a:t>Cam</a:t>
            </a:r>
            <a:r>
              <a:rPr lang="pt-BR" dirty="0"/>
              <a:t> e </a:t>
            </a:r>
            <a:r>
              <a:rPr lang="pt-BR" dirty="0" err="1"/>
              <a:t>Jafé</a:t>
            </a:r>
            <a:r>
              <a:rPr lang="pt-BR" dirty="0"/>
              <a:t>, filhos de Noé. Os filhos deles nasceram depois do Dilúvio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9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Gênesis 1 e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 smtClean="0"/>
              <a:t> 1:1-2:3 </a:t>
            </a:r>
            <a:r>
              <a:rPr lang="pt-BR" dirty="0" smtClean="0"/>
              <a:t>(</a:t>
            </a:r>
            <a:r>
              <a:rPr lang="pt-BR" dirty="0" err="1" smtClean="0"/>
              <a:t>cap</a:t>
            </a:r>
            <a:r>
              <a:rPr lang="pt-BR" dirty="0" smtClean="0"/>
              <a:t> 1) </a:t>
            </a:r>
            <a:r>
              <a:rPr lang="pt-BR" dirty="0"/>
              <a:t>– visão impessoal – </a:t>
            </a:r>
            <a:r>
              <a:rPr lang="pt-BR" dirty="0" err="1"/>
              <a:t>Elohim</a:t>
            </a:r>
            <a:r>
              <a:rPr lang="pt-BR" dirty="0"/>
              <a:t> (Deus), ordenada e lógica (</a:t>
            </a:r>
            <a:r>
              <a:rPr lang="pt-BR" dirty="0" err="1"/>
              <a:t>Elohim</a:t>
            </a:r>
            <a:r>
              <a:rPr lang="pt-BR" dirty="0"/>
              <a:t> só aparece depois em </a:t>
            </a:r>
            <a:r>
              <a:rPr lang="pt-BR" dirty="0" err="1"/>
              <a:t>Exodo</a:t>
            </a:r>
            <a:r>
              <a:rPr lang="pt-BR" dirty="0"/>
              <a:t> 6:3, com Moisés)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 err="1" smtClean="0"/>
              <a:t>Gn</a:t>
            </a:r>
            <a:r>
              <a:rPr lang="pt-BR" b="1" dirty="0" smtClean="0"/>
              <a:t> </a:t>
            </a:r>
            <a:r>
              <a:rPr lang="pt-BR" b="1" dirty="0"/>
              <a:t>2:4-2:25 </a:t>
            </a:r>
            <a:r>
              <a:rPr lang="pt-BR" dirty="0" smtClean="0"/>
              <a:t>(</a:t>
            </a:r>
            <a:r>
              <a:rPr lang="pt-BR" dirty="0" err="1" smtClean="0"/>
              <a:t>cap</a:t>
            </a:r>
            <a:r>
              <a:rPr lang="pt-BR" dirty="0" smtClean="0"/>
              <a:t> 2) – </a:t>
            </a:r>
            <a:r>
              <a:rPr lang="pt-BR" dirty="0"/>
              <a:t>visão pessoal – </a:t>
            </a:r>
            <a:r>
              <a:rPr lang="pt-BR" dirty="0" err="1"/>
              <a:t>Yavé</a:t>
            </a:r>
            <a:r>
              <a:rPr lang="pt-BR" dirty="0"/>
              <a:t> </a:t>
            </a:r>
            <a:r>
              <a:rPr lang="pt-BR" dirty="0" err="1"/>
              <a:t>Elohim</a:t>
            </a:r>
            <a:r>
              <a:rPr lang="pt-BR" dirty="0"/>
              <a:t> (Senhor Deus), relacional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Possibilidades: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Uma única história, contada em </a:t>
            </a:r>
            <a:r>
              <a:rPr lang="pt-BR" dirty="0" err="1" smtClean="0"/>
              <a:t>seqüência</a:t>
            </a:r>
            <a:r>
              <a:rPr lang="pt-BR" dirty="0" smtClean="0"/>
              <a:t>, mas com visões diferentes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Dois </a:t>
            </a:r>
            <a:r>
              <a:rPr lang="pt-BR" dirty="0"/>
              <a:t>autores diferentes contando a mesma história </a:t>
            </a:r>
            <a:r>
              <a:rPr lang="pt-BR" dirty="0" smtClean="0"/>
              <a:t>(Deus poderoso versus Deus </a:t>
            </a:r>
            <a:r>
              <a:rPr lang="pt-BR" dirty="0"/>
              <a:t>pessoal)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6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de</a:t>
            </a:r>
            <a:r>
              <a:rPr lang="pt-BR" baseline="0" dirty="0" smtClean="0"/>
              <a:t> Gênesis na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Identidade do povo de Israel</a:t>
            </a:r>
          </a:p>
          <a:p>
            <a:pPr lvl="1"/>
            <a:r>
              <a:rPr lang="pt-BR" dirty="0" smtClean="0"/>
              <a:t>450 anos no Egito</a:t>
            </a:r>
          </a:p>
          <a:p>
            <a:pPr lvl="1"/>
            <a:r>
              <a:rPr lang="pt-BR" dirty="0" smtClean="0"/>
              <a:t>Convivência com outros povos na Terra Prometida</a:t>
            </a:r>
          </a:p>
          <a:p>
            <a:r>
              <a:rPr lang="pt-BR" dirty="0" smtClean="0"/>
              <a:t>A educação formal de Moisés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63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115010" cy="3752850"/>
          </a:xfrm>
        </p:spPr>
        <p:txBody>
          <a:bodyPr>
            <a:noAutofit/>
          </a:bodyPr>
          <a:lstStyle/>
          <a:p>
            <a:r>
              <a:rPr lang="pt-BR" sz="2800" dirty="0" smtClean="0"/>
              <a:t>"</a:t>
            </a:r>
            <a:r>
              <a:rPr lang="pt-BR" sz="2800" dirty="0"/>
              <a:t>Tragam os seus ídolos para nos dizerem o que vai acontecer. Que eles nos contem como eram as coisas anteriores, para que as consideremos e saibamos o seu resultado final; ou que nos declarem as coisas vindouras,</a:t>
            </a:r>
            <a:br>
              <a:rPr lang="pt-BR" sz="2800" dirty="0"/>
            </a:br>
            <a:r>
              <a:rPr lang="pt-BR" sz="2800" dirty="0"/>
              <a:t>revelem-nos o futuro, para que saibamos que vocês são deuses. Façam alguma coisa, boa ou má, para que nos rendamos, cheios de temor</a:t>
            </a:r>
            <a:r>
              <a:rPr lang="pt-BR" sz="2800" dirty="0" smtClean="0"/>
              <a:t>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Isaías 41:21-23</a:t>
            </a:r>
          </a:p>
        </p:txBody>
      </p:sp>
    </p:spTree>
    <p:extLst>
      <p:ext uri="{BB962C8B-B14F-4D97-AF65-F5344CB8AC3E}">
        <p14:creationId xmlns:p14="http://schemas.microsoft.com/office/powerpoint/2010/main" val="3032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1482"/>
            <a:ext cx="11430000" cy="46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Houve então uma guerra no céu. Miguel e seus anjos lutaram contra o dragão, e o dragão e os seus anjos revidaram.</a:t>
            </a:r>
            <a:br>
              <a:rPr lang="pt-BR" sz="1800" dirty="0"/>
            </a:br>
            <a:r>
              <a:rPr lang="pt-BR" sz="1800" dirty="0"/>
              <a:t>Mas estes não foram suficientemente fortes, e assim perderam o seu lugar no céu.</a:t>
            </a:r>
            <a:br>
              <a:rPr lang="pt-BR" sz="1800" dirty="0"/>
            </a:br>
            <a:r>
              <a:rPr lang="pt-BR" sz="1800" dirty="0"/>
              <a:t>O grande dragão foi lançado fora. Ele é a antiga serpente chamada diabo ou Satanás, que engana o mundo todo. Ele e os seus anjos foram lançado à terra</a:t>
            </a:r>
            <a:r>
              <a:rPr lang="pt-BR" sz="1800" dirty="0" smtClean="0"/>
              <a:t>.</a:t>
            </a:r>
            <a:br>
              <a:rPr lang="pt-BR" sz="1800" dirty="0" smtClean="0"/>
            </a:br>
            <a:r>
              <a:rPr lang="pt-BR" sz="1800" dirty="0" smtClean="0"/>
              <a:t>(...)</a:t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Apocalipse 12:7-12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19693" y="1142999"/>
            <a:ext cx="4100707" cy="4488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dirty="0"/>
              <a:t>Como você caiu dos céus, ó estrela da manhã, filho da alvorada! Como foi atirado à terra, você, que derrubava as nações!</a:t>
            </a:r>
          </a:p>
          <a:p>
            <a:pPr>
              <a:lnSpc>
                <a:spcPct val="100000"/>
              </a:lnSpc>
            </a:pPr>
            <a:r>
              <a:rPr lang="pt-BR" sz="1800" dirty="0"/>
              <a:t>Você que dizia no seu coração: "Subirei aos céus; erguerei o meu trono acima das estrelas de Deus; eu me assentarei no monte da </a:t>
            </a:r>
            <a:r>
              <a:rPr lang="pt-BR" sz="1800" dirty="0" err="1"/>
              <a:t>assembléia</a:t>
            </a:r>
            <a:r>
              <a:rPr lang="pt-BR" sz="1800" dirty="0"/>
              <a:t>, no ponto mais elevado do monte santo.</a:t>
            </a:r>
          </a:p>
          <a:p>
            <a:pPr>
              <a:lnSpc>
                <a:spcPct val="100000"/>
              </a:lnSpc>
            </a:pPr>
            <a:r>
              <a:rPr lang="pt-BR" sz="1800" dirty="0" smtClean="0"/>
              <a:t>(...)</a:t>
            </a:r>
          </a:p>
          <a:p>
            <a:pPr>
              <a:lnSpc>
                <a:spcPct val="100000"/>
              </a:lnSpc>
            </a:pP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>Isaías 14:12-17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921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Ciência e Bíblia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503234"/>
          </a:xfrm>
        </p:spPr>
        <p:txBody>
          <a:bodyPr/>
          <a:lstStyle/>
          <a:p>
            <a:r>
              <a:rPr lang="pt-BR" dirty="0" smtClean="0"/>
              <a:t>Aula </a:t>
            </a:r>
            <a:r>
              <a:rPr lang="pt-BR" dirty="0" smtClean="0"/>
              <a:t>3 </a:t>
            </a:r>
            <a:r>
              <a:rPr lang="pt-BR" dirty="0" smtClean="0"/>
              <a:t>– </a:t>
            </a:r>
            <a:r>
              <a:rPr lang="pt-BR" dirty="0" smtClean="0"/>
              <a:t>os Dias da Criação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7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O que foi tornará a ser, o que foi feito se fará novamente; não há nada novo debaixo do sol.</a:t>
            </a:r>
            <a:br>
              <a:rPr lang="pt-BR" sz="1800" dirty="0"/>
            </a:br>
            <a:r>
              <a:rPr lang="pt-BR" sz="1800" dirty="0"/>
              <a:t>Haverá algo de que se possa dizer: "Veja! Isto é novo! "? Não! Já existiu há muito tempo; bem antes da nossa época.</a:t>
            </a:r>
            <a:br>
              <a:rPr lang="pt-BR" sz="1800" dirty="0"/>
            </a:br>
            <a:r>
              <a:rPr lang="pt-BR" sz="1800" dirty="0"/>
              <a:t>Ninguém se lembra dos que viveram na </a:t>
            </a:r>
            <a:r>
              <a:rPr lang="pt-BR" sz="1800" dirty="0" err="1"/>
              <a:t>antigüidade</a:t>
            </a:r>
            <a:r>
              <a:rPr lang="pt-BR" sz="1800" dirty="0"/>
              <a:t>, e aqueles que ainda virão tampouco serão lembrados pelos que vierem depois deles.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Eclesiastes 1:9-11</a:t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692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 smtClean="0"/>
              <a:t>(...)</a:t>
            </a:r>
            <a:br>
              <a:rPr lang="pt-BR" sz="1800" dirty="0" smtClean="0"/>
            </a:br>
            <a:r>
              <a:rPr lang="pt-BR" sz="1800" b="1" dirty="0" smtClean="0"/>
              <a:t>‘</a:t>
            </a:r>
            <a:r>
              <a:rPr lang="pt-BR" sz="1800" b="1" dirty="0"/>
              <a:t>Você era o modelo de perfeição, cheio de sabedoria e de perfeita beleza</a:t>
            </a:r>
            <a:r>
              <a:rPr lang="pt-BR" sz="1800" b="1" dirty="0" smtClean="0"/>
              <a:t>. Você </a:t>
            </a:r>
            <a:r>
              <a:rPr lang="pt-BR" sz="1800" b="1" dirty="0"/>
              <a:t>estava no Éden, no jardim de Deus; </a:t>
            </a:r>
            <a:r>
              <a:rPr lang="pt-BR" sz="1800" b="1" dirty="0" smtClean="0"/>
              <a:t>(...) tudo </a:t>
            </a:r>
            <a:r>
              <a:rPr lang="pt-BR" sz="1800" b="1" dirty="0"/>
              <a:t>foi preparado no dia em que você foi criado.</a:t>
            </a:r>
            <a:br>
              <a:rPr lang="pt-BR" sz="1800" b="1" dirty="0"/>
            </a:br>
            <a:r>
              <a:rPr lang="pt-BR" sz="1800" b="1" dirty="0"/>
              <a:t>Você foi ungido como um querubim guardião, pois para isso eu o determinei. Você estava no monte santo de Deus e caminhava entre as pedras fulgurantes.</a:t>
            </a:r>
            <a:br>
              <a:rPr lang="pt-BR" sz="1800" b="1" dirty="0"/>
            </a:br>
            <a:r>
              <a:rPr lang="pt-BR" sz="1800" b="1" dirty="0"/>
              <a:t>Você era inculpável em seus caminhos desde o dia em que foi criado até que se achou maldade em você.</a:t>
            </a:r>
            <a:br>
              <a:rPr lang="pt-BR" sz="1800" b="1" dirty="0"/>
            </a:br>
            <a:endParaRPr lang="pt-BR" sz="18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69750" y="1142998"/>
            <a:ext cx="4100707" cy="512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dirty="0" smtClean="0"/>
              <a:t>(...)</a:t>
            </a:r>
            <a:br>
              <a:rPr lang="pt-BR" sz="1800" dirty="0" smtClean="0"/>
            </a:br>
            <a:r>
              <a:rPr lang="pt-BR" sz="1800" dirty="0" smtClean="0"/>
              <a:t>Por meio do seu amplo comércio, você encheu-se de violência e pecou. Por isso eu o lancei em desgraça para longe do monte de Deus, e eu o expulsei, ó querubim guardião, do meio das pedras fulgurantes. (...)</a:t>
            </a:r>
            <a:br>
              <a:rPr lang="pt-BR" sz="1800" dirty="0" smtClean="0"/>
            </a:br>
            <a:r>
              <a:rPr lang="pt-BR" sz="1800" b="1" dirty="0" smtClean="0"/>
              <a:t>Por isso fiz sair de você um fogo, que o consumiu, e eu reduzi você a cinzas no chão, à vista de todos os que estavam observando.</a:t>
            </a:r>
            <a:br>
              <a:rPr lang="pt-BR" sz="1800" b="1" dirty="0" smtClean="0"/>
            </a:br>
            <a:r>
              <a:rPr lang="pt-BR" sz="1800" dirty="0" smtClean="0"/>
              <a:t>Todas as nações que o conheciam ficaram chocadas ao vê-la; chegou o seu terrível fim, você não mais existirá’ ".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Ezequiel 28:11-19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967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Ele é a Rocha, as suas obras são perfeitas, e todos os seus caminhos são justos. É Deus fiel, que não comete erros; justo e reto ele é.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Deuteronômio 32:4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69750" y="1142998"/>
            <a:ext cx="4100707" cy="512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Esta é a mensagem que dele ouvimos e transmitimos a vocês: Deus é luz; nele não há treva alguma.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1 João 1:5</a:t>
            </a:r>
            <a:endParaRPr lang="pt-BR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"Onde você estava quando lancei os alicerces da terra? Responda-me, se é que você sabe tanto.</a:t>
            </a:r>
            <a:br>
              <a:rPr lang="pt-BR" sz="1800" dirty="0"/>
            </a:br>
            <a:r>
              <a:rPr lang="pt-BR" sz="1800" dirty="0"/>
              <a:t>Quem marcou os limites das suas dimensões? Vai ver que você sabe! E quem estendeu sobre ela a linha de medir?</a:t>
            </a:r>
            <a:br>
              <a:rPr lang="pt-BR" sz="1800" dirty="0"/>
            </a:br>
            <a:r>
              <a:rPr lang="pt-BR" sz="1800" dirty="0"/>
              <a:t>E as suas bases, sobre o que foram postas? E quem colocou sua pedra de esquina,</a:t>
            </a:r>
            <a:br>
              <a:rPr lang="pt-BR" sz="1800" dirty="0"/>
            </a:br>
            <a:r>
              <a:rPr lang="pt-BR" sz="1800" b="1" dirty="0"/>
              <a:t>enquanto as estrelas matutinas juntas cantavam e todos os anjos se regozijavam</a:t>
            </a:r>
            <a:r>
              <a:rPr lang="pt-BR" sz="1800" dirty="0"/>
              <a:t>?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Jó 38:4-7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76151" y="1142999"/>
            <a:ext cx="410070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dirty="0"/>
              <a:t>"Vocês pertencem ao pai de vocês, o diabo, e querem realizar o desejo dele. Ele foi homicida desde o princípio e não se apegou à verdade, pois não há verdade nele. Quando mente, fala a sua própria língua, pois é mentiroso e pai da mentira.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João 8:44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410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A coruja-do-deserto e a coruja estridente a possuirão; o corujão e o corvo farão nela os seus ninhos. Deus estenderá sobre </a:t>
            </a:r>
            <a:r>
              <a:rPr lang="pt-BR" sz="1800" dirty="0" err="1"/>
              <a:t>Edom</a:t>
            </a:r>
            <a:r>
              <a:rPr lang="pt-BR" sz="1800" dirty="0"/>
              <a:t> o caos como linha de medir, e a desolação como fio de prumo.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Isaías 34:11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76151" y="1142999"/>
            <a:ext cx="410070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"O meu povo é tolo, eles não me conhecem. São crianças insensatas que nada compreendem. São hábeis para praticar o mal, mas não sabem fazer o bem. "</a:t>
            </a:r>
            <a:br>
              <a:rPr lang="pt-BR" sz="1800" dirty="0"/>
            </a:br>
            <a:r>
              <a:rPr lang="pt-BR" sz="1800" dirty="0"/>
              <a:t>Olhei para a terra e ela era sem forma e vazia; e para os céus, e a sua luz tinha desaparecido.</a:t>
            </a:r>
            <a:br>
              <a:rPr lang="pt-BR" sz="1800" dirty="0"/>
            </a:br>
            <a:r>
              <a:rPr lang="pt-BR" sz="1800" dirty="0"/>
              <a:t>Olhei para os montes e eles estavam tremendo; todas as colinas estavam oscilando.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3"/>
              </a:rPr>
              <a:t>Jeremias 4:22-24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360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8150192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Antes de tudo saibam que, nos últimos dias, surgirão escarnecedores zombando e seguindo suas próprias paixões.</a:t>
            </a:r>
            <a:br>
              <a:rPr lang="pt-BR" sz="1800" dirty="0"/>
            </a:br>
            <a:r>
              <a:rPr lang="pt-BR" sz="1800" dirty="0"/>
              <a:t>Eles dirão: "O que houve com a promessa da sua vinda? Desde que os antepassados morreram, tudo continua como desde o princípio da criação".</a:t>
            </a:r>
            <a:br>
              <a:rPr lang="pt-BR" sz="1800" dirty="0"/>
            </a:br>
            <a:r>
              <a:rPr lang="pt-BR" sz="1800" dirty="0"/>
              <a:t>Mas eles deliberadamente se esquecem de que há muito tempo, pela palavra de Deus, existiam céus e terra, esta formada da água e pela água.</a:t>
            </a:r>
            <a:br>
              <a:rPr lang="pt-BR" sz="1800" dirty="0"/>
            </a:br>
            <a:r>
              <a:rPr lang="pt-BR" sz="1800" b="1" dirty="0"/>
              <a:t>E pela água o mundo daquele tempo foi submerso e destruído</a:t>
            </a:r>
            <a:r>
              <a:rPr lang="pt-BR" sz="1800" dirty="0"/>
              <a:t>.</a:t>
            </a:r>
            <a:br>
              <a:rPr lang="pt-BR" sz="1800" dirty="0"/>
            </a:br>
            <a:r>
              <a:rPr lang="pt-BR" sz="1800" dirty="0"/>
              <a:t>Pela mesma palavra os céus e a terra que agora existem estão reservados para o fogo, guardados para o dia do juízo e para a destruição dos ímpios.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2 Pedro 3:3-7</a:t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199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100707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Pois assim diz o Senhor, que criou os céus, ele é Deus; que moldou a terra e a fez, ele a fundou; ele não a criou para estar vazia, mas a formou para ser habitada; ele diz: "Eu sou o Senhor, e não há nenhum outro.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Isaías 45:18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524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à Teoria do Intervalo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4753850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Portanto, da mesma forma como o pecado entrou no mundo por um homem, e pelo pecado a morte, assim também a morte veio a todos os homens, porque todos pecaram;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Romanos 5:12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531429" y="1142999"/>
            <a:ext cx="4753850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dirty="0"/>
              <a:t>Pois da mesma forma como em Adão todos morrem, em Cristo todos serão vivificados.</a:t>
            </a:r>
          </a:p>
          <a:p>
            <a:pPr>
              <a:lnSpc>
                <a:spcPct val="100000"/>
              </a:lnSpc>
            </a:pPr>
            <a:r>
              <a:rPr lang="pt-BR" sz="1800" dirty="0" smtClean="0"/>
              <a:t>(...)</a:t>
            </a:r>
          </a:p>
          <a:p>
            <a:pPr>
              <a:lnSpc>
                <a:spcPct val="100000"/>
              </a:lnSpc>
            </a:pPr>
            <a:r>
              <a:rPr lang="pt-BR" sz="1800" dirty="0" smtClean="0"/>
              <a:t>Assim </a:t>
            </a:r>
            <a:r>
              <a:rPr lang="pt-BR" sz="1800" dirty="0"/>
              <a:t>está escrito: "O primeiro homem, Adão, tornou-se um ser vivente"; o último Adão, espírito vivificante.</a:t>
            </a:r>
          </a:p>
          <a:p>
            <a:pPr>
              <a:lnSpc>
                <a:spcPct val="100000"/>
              </a:lnSpc>
            </a:pP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/>
              <a:t>1 Coríntios </a:t>
            </a:r>
            <a:r>
              <a:rPr lang="pt-BR" sz="1800" dirty="0" smtClean="0"/>
              <a:t>15:22,45</a:t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489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3055678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Como foi nos dias de Noé, assim também será na vinda do Filho do homem.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Mateus 24:37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833257" y="1142998"/>
            <a:ext cx="310605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O povo vivia comendo, bebendo, casando-se e sendo dado em casamento, até o dia em que Noé entrou na arca. Então veio o dilúvio e os destruiu a todos.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3"/>
              </a:rPr>
              <a:t>Lucas 17:27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39314" y="1142998"/>
            <a:ext cx="310605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Ele não poupou o mundo antigo quando trouxe o dilúvio sobre aquele povo ímpio, mas preservou Noé, pregador da justiça, e mais sete pessoas.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4"/>
              </a:rPr>
              <a:t>2 Pedro 2:5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979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</a:t>
            </a:r>
            <a:br>
              <a:rPr lang="pt-BR" dirty="0" smtClean="0"/>
            </a:br>
            <a:r>
              <a:rPr lang="pt-BR" dirty="0" smtClean="0"/>
              <a:t>Convergência Ciência e Bíblia </a:t>
            </a:r>
            <a:endParaRPr lang="pt-BR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3876172" y="1690688"/>
            <a:ext cx="4439655" cy="4276483"/>
            <a:chOff x="7055851" y="869325"/>
            <a:chExt cx="4439655" cy="42764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3" y="869325"/>
              <a:ext cx="905300" cy="90530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51" y="2165976"/>
              <a:ext cx="905422" cy="9054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648" y="2104668"/>
              <a:ext cx="885858" cy="88585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15" y="4240506"/>
              <a:ext cx="885858" cy="88585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60" y="4240506"/>
              <a:ext cx="905300" cy="9053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15" y="3071398"/>
              <a:ext cx="1020386" cy="1020388"/>
            </a:xfrm>
            <a:prstGeom prst="rect">
              <a:avLst/>
            </a:prstGeom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124825" y="1849117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10019699" y="1849116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8144191" y="3923290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10039065" y="3923289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 flipV="1">
              <a:off x="8171335" y="2886202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10066209" y="2886201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8264132" y="4724400"/>
              <a:ext cx="1937143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3055678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Pois em seis dias o Senhor fez os céus e a terra, o mar e tudo o que neles existe, mas no sétimo dia descansou. Portanto, o Senhor abençoou o sétimo dia e o santificou.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Êxodo 20:11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052457" y="1142998"/>
            <a:ext cx="310605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dirty="0"/>
              <a:t>Assim está escrito: "O primeiro homem, Adão, tornou-se um ser vivente"; o último Adão, espírito vivificante.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3"/>
              </a:rPr>
              <a:t>1 Coríntios 15:45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09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2999"/>
            <a:ext cx="3055678" cy="46191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Portanto, da mesma forma como o pecado entrou no mundo por um homem, e pelo pecado a morte, assim também a morte veio a todos os homens, porque todos pecaram;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2"/>
              </a:rPr>
              <a:t>Romanos 5:12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833257" y="1142998"/>
            <a:ext cx="310605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mas Deus disse: ‘Não comam do fruto da árvore que está no meio do jardim, nem toquem nele; do contrário vocês morrerão’ ".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3"/>
              </a:rPr>
              <a:t>Gênesis 3:3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39314" y="1142998"/>
            <a:ext cx="3106057" cy="4619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Então disse o Senhor Deus: "Agora o homem se tornou como um de nós, conhecendo o bem e o mal. Não se deve, pois, permitir que ele também tome do fruto da árvore da vida e o coma, e viva para sempre".</a:t>
            </a:r>
            <a:br>
              <a:rPr lang="pt-BR" sz="1800" dirty="0"/>
            </a:br>
            <a:r>
              <a:rPr lang="pt-BR" sz="1800" dirty="0"/>
              <a:t>Por isso o Senhor Deus o mandou embora do jardim do Éden para cultivar o solo do qual fora tirado.</a:t>
            </a:r>
            <a:br>
              <a:rPr lang="pt-BR" sz="1800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4"/>
              </a:rPr>
              <a:t>Gênesis </a:t>
            </a:r>
            <a:r>
              <a:rPr lang="pt-BR" sz="1800" dirty="0" smtClean="0">
                <a:hlinkClick r:id="rId4"/>
              </a:rPr>
              <a:t>3:22,23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717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“</a:t>
            </a:r>
            <a:r>
              <a:rPr lang="pt-BR" dirty="0" err="1" smtClean="0"/>
              <a:t>Easter</a:t>
            </a:r>
            <a:r>
              <a:rPr lang="pt-BR" dirty="0" smtClean="0"/>
              <a:t> </a:t>
            </a:r>
            <a:r>
              <a:rPr lang="pt-BR" dirty="0" err="1" smtClean="0"/>
              <a:t>Egg</a:t>
            </a:r>
            <a:r>
              <a:rPr lang="pt-BR" dirty="0" smtClean="0"/>
              <a:t>” de Deus em Gênesis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Gematria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71" y="2478768"/>
            <a:ext cx="8133858" cy="33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</a:t>
            </a:r>
            <a:r>
              <a:rPr lang="pt-BR" baseline="0" dirty="0" smtClean="0"/>
              <a:t> de Gênesis 1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9" y="1495425"/>
            <a:ext cx="3076202" cy="4351338"/>
          </a:xfrm>
        </p:spPr>
      </p:pic>
    </p:spTree>
    <p:extLst>
      <p:ext uri="{BB962C8B-B14F-4D97-AF65-F5344CB8AC3E}">
        <p14:creationId xmlns:p14="http://schemas.microsoft.com/office/powerpoint/2010/main" val="15202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- Absolutos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Deus é o Criador</a:t>
            </a:r>
          </a:p>
          <a:p>
            <a:pPr lvl="0"/>
            <a:r>
              <a:rPr lang="pt-BR" dirty="0" smtClean="0"/>
              <a:t>Deus é intencional</a:t>
            </a:r>
          </a:p>
          <a:p>
            <a:pPr lvl="0"/>
            <a:r>
              <a:rPr lang="pt-BR" dirty="0" smtClean="0"/>
              <a:t>Deus é pessoal</a:t>
            </a:r>
          </a:p>
          <a:p>
            <a:pPr lvl="0"/>
            <a:r>
              <a:rPr lang="pt-BR" dirty="0" smtClean="0"/>
              <a:t>Deus é o autor da Bíblia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 smtClean="0"/>
              <a:t>– Posições Criacionistas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024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Terra Jovem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8312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Terra Antiga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6600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Evolução Teísta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708738" y="2406570"/>
            <a:ext cx="1632032" cy="1296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Evolução Naturalista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13995" y="1597917"/>
            <a:ext cx="4884516" cy="62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Design Inteligente</a:t>
            </a:r>
            <a:endParaRPr lang="pt-BR" dirty="0"/>
          </a:p>
        </p:txBody>
      </p:sp>
      <p:sp>
        <p:nvSpPr>
          <p:cNvPr id="9" name="Triângulo Retângulo 8"/>
          <p:cNvSpPr/>
          <p:nvPr/>
        </p:nvSpPr>
        <p:spPr>
          <a:xfrm flipV="1">
            <a:off x="2002420" y="4444677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riângulo Retângulo 9"/>
          <p:cNvSpPr/>
          <p:nvPr/>
        </p:nvSpPr>
        <p:spPr>
          <a:xfrm flipH="1">
            <a:off x="2013995" y="4758158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32363" y="407403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Deus atua?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02420" y="4532545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Intervenções milagrosas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10751" y="52153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Processos naturais</a:t>
            </a:r>
            <a:endParaRPr lang="pt-BR" dirty="0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7485926" y="1598088"/>
            <a:ext cx="14469" cy="40744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1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Textos sobre a Criação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apenas o texto de Gênesis 1 e 2</a:t>
            </a:r>
          </a:p>
          <a:p>
            <a:pPr lvl="1"/>
            <a:r>
              <a:rPr lang="pt-BR" dirty="0" smtClean="0"/>
              <a:t>Gênesis </a:t>
            </a:r>
            <a:r>
              <a:rPr lang="pt-BR" dirty="0"/>
              <a:t>1 e 2</a:t>
            </a:r>
          </a:p>
          <a:p>
            <a:pPr lvl="1"/>
            <a:r>
              <a:rPr lang="pt-BR" dirty="0" smtClean="0"/>
              <a:t>Jó </a:t>
            </a:r>
            <a:r>
              <a:rPr lang="pt-BR" dirty="0"/>
              <a:t>38 e 39</a:t>
            </a:r>
          </a:p>
          <a:p>
            <a:pPr lvl="1"/>
            <a:r>
              <a:rPr lang="pt-BR" dirty="0" smtClean="0"/>
              <a:t>Salmo </a:t>
            </a:r>
            <a:r>
              <a:rPr lang="pt-BR" dirty="0"/>
              <a:t>104</a:t>
            </a:r>
          </a:p>
          <a:p>
            <a:pPr lvl="1"/>
            <a:r>
              <a:rPr lang="pt-BR" dirty="0" smtClean="0"/>
              <a:t>Provérbios </a:t>
            </a:r>
            <a:r>
              <a:rPr lang="pt-BR" dirty="0"/>
              <a:t>8:22-31</a:t>
            </a:r>
          </a:p>
          <a:p>
            <a:pPr lvl="1"/>
            <a:r>
              <a:rPr lang="pt-BR" dirty="0" smtClean="0"/>
              <a:t>João </a:t>
            </a:r>
            <a:r>
              <a:rPr lang="pt-BR" dirty="0"/>
              <a:t>1:1-5</a:t>
            </a:r>
          </a:p>
          <a:p>
            <a:pPr lvl="1"/>
            <a:r>
              <a:rPr lang="pt-BR" dirty="0" smtClean="0"/>
              <a:t>Colossenses </a:t>
            </a:r>
            <a:r>
              <a:rPr lang="pt-BR" dirty="0"/>
              <a:t>1:15-17</a:t>
            </a:r>
          </a:p>
          <a:p>
            <a:pPr lvl="1"/>
            <a:r>
              <a:rPr lang="pt-BR" dirty="0" smtClean="0"/>
              <a:t>Hebreus </a:t>
            </a:r>
            <a:r>
              <a:rPr lang="pt-BR" dirty="0"/>
              <a:t>11:3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2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Jó 38-39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690688"/>
            <a:ext cx="517758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E as suas bases, sobre o que foram postas? E quem colocou sua pedra de esquina, enquanto as estrelas matutinas juntas cantavam e todos os anjos se regozijavam?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"Quem represou o mar </a:t>
            </a:r>
            <a:r>
              <a:rPr lang="pt-BR" dirty="0" err="1" smtClean="0"/>
              <a:t>pondo-lhe</a:t>
            </a:r>
            <a:r>
              <a:rPr lang="pt-BR" dirty="0" smtClean="0"/>
              <a:t> portas, quando ele irrompeu do ventre materno, quando o vesti de nuvens e em densas trevas o envolvi, quando fixei os seus limites e lhe coloquei portas e barreiras, quando eu lhe disse: Até aqui você pode vir, além deste ponto não, aqui faço parar suas ondas orgulhosas?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0" y="1825625"/>
            <a:ext cx="5462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1690688"/>
            <a:ext cx="4820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Então o Senhor respondeu a Jó do meio da tempestade. Disse ele: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"Quem é esse que obscurece o meu conselho com palavras sem conhecimento?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Prepare-se como simples homem; vou fazer-lhe perguntas, e você me responderá.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"Onde você estava quando lancei os alicerces da terra? Responda-me, se é que você sabe tanto. Quem marcou os limites das suas dimensões? Vai ver que você sabe! E quem estendeu sobre ela a linha de medir?</a:t>
            </a:r>
          </a:p>
        </p:txBody>
      </p:sp>
    </p:spTree>
    <p:extLst>
      <p:ext uri="{BB962C8B-B14F-4D97-AF65-F5344CB8AC3E}">
        <p14:creationId xmlns:p14="http://schemas.microsoft.com/office/powerpoint/2010/main" val="113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Salmo 104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7958"/>
            <a:ext cx="5001126" cy="46690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(...)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Envolto </a:t>
            </a:r>
            <a:r>
              <a:rPr lang="pt-BR" dirty="0"/>
              <a:t>de luz como numa veste, ele estende os céus como uma tenda</a:t>
            </a:r>
            <a:r>
              <a:rPr lang="pt-BR" dirty="0" smtClean="0"/>
              <a:t>, e </a:t>
            </a:r>
            <a:r>
              <a:rPr lang="pt-BR" dirty="0"/>
              <a:t>põe sobre as águas dos céus as vigas dos seus aposentos. Faz das nuvens a sua carruagem e cavalga nas asas do vento.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Faz dos ventos seus mensageiros e dos clarões reluzentes seus servos.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Ele firmou a terra sobre os seus fundamentos para que jamais se abale</a:t>
            </a:r>
            <a:r>
              <a:rPr lang="pt-BR" dirty="0" smtClean="0"/>
              <a:t>; com </a:t>
            </a:r>
            <a:r>
              <a:rPr lang="pt-BR" dirty="0"/>
              <a:t>as torrentes do abismo a cobriste, como se fossem uma veste; as águas subiram acima dos montes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963652" y="1507958"/>
            <a:ext cx="5001126" cy="4669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(...)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Diante das tuas ameaças as águas fugiram, puseram-se em fuga ao som do teu trovão; subiram pelos montes e escorreram pelos vales, para os lugares que tu lhes designaste.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Estabeleceste um limite que não podem ultrapassar; jamais tornarão a cobrir a terra.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(...)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Ele fez a lua para marcar estações; o sol sabe quando deve se pôr.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dirty="0" smtClean="0"/>
              <a:t>Trazes trevas, e cai a noite, quando os animais da floresta vagueiam.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6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Provérbios 8:22-31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690688"/>
            <a:ext cx="4632158" cy="44862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"O Senhor me criou como o princípio de seu caminho, antes das suas obras mais antigas;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fui formada desde a eternidade, desde o princípio, antes de existir a terra.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Nasci quando ainda não havia abismos, quando não existiam fontes de águas;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antes de serem estabelecidos os montes e de existirem colinas eu nasci.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Ele ainda não havia feito a terra, nem os campos, nem o pó com o qual formou o mundo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759117" y="1690688"/>
            <a:ext cx="5743072" cy="4196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Quando ele estabeleceu os céus, lá estava eu, quando traçou o horizonte sobre a superfície do abismo,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quando colocou as nuvens em cima e estabeleceu as fontes do abismo,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quando determinou as fronteiras do mar para que as águas não violassem a sua ordem, quando marcou os limites dos alicerces da terra,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eu estava ao seu lado, e era o seu arquiteto; dia a dia eu era o seu prazer e me alegrava continuamente com a sua presença.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Eu me alegrava com o mundo que ele criou, e a humanidade me dava alegria.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22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2641</Words>
  <Application>Microsoft Office PowerPoint</Application>
  <PresentationFormat>Widescreen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Century Gothic</vt:lpstr>
      <vt:lpstr>Times New Roman</vt:lpstr>
      <vt:lpstr>Tema do Office</vt:lpstr>
      <vt:lpstr>Ciência e Bíblia</vt:lpstr>
      <vt:lpstr>Ciência e Bíblia</vt:lpstr>
      <vt:lpstr>Revisão: Convergência Ciência e Bíblia </vt:lpstr>
      <vt:lpstr>Revisão - Absolutos</vt:lpstr>
      <vt:lpstr>Revisão – Posições Criacionistas</vt:lpstr>
      <vt:lpstr>Textos sobre a Criação</vt:lpstr>
      <vt:lpstr>Jó 38-39</vt:lpstr>
      <vt:lpstr>Salmo 104</vt:lpstr>
      <vt:lpstr>Provérbios 8:22-31</vt:lpstr>
      <vt:lpstr>João 1:1-5</vt:lpstr>
      <vt:lpstr>Colossenses 1:15-17</vt:lpstr>
      <vt:lpstr>Hebreus 11:3</vt:lpstr>
      <vt:lpstr>O livro de Gênesis</vt:lpstr>
      <vt:lpstr>“Histórias” - tôledôt (תּוֹלֵדוֹת)</vt:lpstr>
      <vt:lpstr>Gênesis 1 e 2</vt:lpstr>
      <vt:lpstr>Papel de Gênesis na história</vt:lpstr>
      <vt:lpstr>"Tragam os seus ídolos para nos dizerem o que vai acontecer. Que eles nos contem como eram as coisas anteriores, para que as consideremos e saibamos o seu resultado final; ou que nos declarem as coisas vindouras, revelem-nos o futuro, para que saibamos que vocês são deuses. Façam alguma coisa, boa ou má, para que nos rendamos, cheios de temor. </vt:lpstr>
      <vt:lpstr>Apresentação do PowerPoint</vt:lpstr>
      <vt:lpstr>Houve então uma guerra no céu. Miguel e seus anjos lutaram contra o dragão, e o dragão e os seus anjos revidaram. Mas estes não foram suficientemente fortes, e assim perderam o seu lugar no céu. O grande dragão foi lançado fora. Ele é a antiga serpente chamada diabo ou Satanás, que engana o mundo todo. Ele e os seus anjos foram lançado à terra. (...)  Apocalipse 12:7-12 </vt:lpstr>
      <vt:lpstr>O que foi tornará a ser, o que foi feito se fará novamente; não há nada novo debaixo do sol. Haverá algo de que se possa dizer: "Veja! Isto é novo! "? Não! Já existiu há muito tempo; bem antes da nossa época. Ninguém se lembra dos que viveram na antigüidade, e aqueles que ainda virão tampouco serão lembrados pelos que vierem depois deles.  Eclesiastes 1:9-11 </vt:lpstr>
      <vt:lpstr>(...) ‘Você era o modelo de perfeição, cheio de sabedoria e de perfeita beleza. Você estava no Éden, no jardim de Deus; (...) tudo foi preparado no dia em que você foi criado. Você foi ungido como um querubim guardião, pois para isso eu o determinei. Você estava no monte santo de Deus e caminhava entre as pedras fulgurantes. Você era inculpável em seus caminhos desde o dia em que foi criado até que se achou maldade em você. </vt:lpstr>
      <vt:lpstr>Ele é a Rocha, as suas obras são perfeitas, e todos os seus caminhos são justos. É Deus fiel, que não comete erros; justo e reto ele é.  Deuteronômio 32:4 </vt:lpstr>
      <vt:lpstr>"Onde você estava quando lancei os alicerces da terra? Responda-me, se é que você sabe tanto. Quem marcou os limites das suas dimensões? Vai ver que você sabe! E quem estendeu sobre ela a linha de medir? E as suas bases, sobre o que foram postas? E quem colocou sua pedra de esquina, enquanto as estrelas matutinas juntas cantavam e todos os anjos se regozijavam?  Jó 38:4-7 </vt:lpstr>
      <vt:lpstr>A coruja-do-deserto e a coruja estridente a possuirão; o corujão e o corvo farão nela os seus ninhos. Deus estenderá sobre Edom o caos como linha de medir, e a desolação como fio de prumo.  Isaías 34:11  </vt:lpstr>
      <vt:lpstr>Antes de tudo saibam que, nos últimos dias, surgirão escarnecedores zombando e seguindo suas próprias paixões. Eles dirão: "O que houve com a promessa da sua vinda? Desde que os antepassados morreram, tudo continua como desde o princípio da criação". Mas eles deliberadamente se esquecem de que há muito tempo, pela palavra de Deus, existiam céus e terra, esta formada da água e pela água. E pela água o mundo daquele tempo foi submerso e destruído. Pela mesma palavra os céus e a terra que agora existem estão reservados para o fogo, guardados para o dia do juízo e para a destruição dos ímpios.  2 Pedro 3:3-7 </vt:lpstr>
      <vt:lpstr>Pois assim diz o Senhor, que criou os céus, ele é Deus; que moldou a terra e a fez, ele a fundou; ele não a criou para estar vazia, mas a formou para ser habitada; ele diz: "Eu sou o Senhor, e não há nenhum outro.  Isaías 45:18  </vt:lpstr>
      <vt:lpstr>Críticas à Teoria do Intervalo</vt:lpstr>
      <vt:lpstr>Portanto, da mesma forma como o pecado entrou no mundo por um homem, e pelo pecado a morte, assim também a morte veio a todos os homens, porque todos pecaram;  Romanos 5:12 </vt:lpstr>
      <vt:lpstr>Como foi nos dias de Noé, assim também será na vinda do Filho do homem.  Mateus 24:37  </vt:lpstr>
      <vt:lpstr>Pois em seis dias o Senhor fez os céus e a terra, o mar e tudo o que neles existe, mas no sétimo dia descansou. Portanto, o Senhor abençoou o sétimo dia e o santificou.  Êxodo 20:11   </vt:lpstr>
      <vt:lpstr>Portanto, da mesma forma como o pecado entrou no mundo por um homem, e pelo pecado a morte, assim também a morte veio a todos os homens, porque todos pecaram;  Romanos 5:12   </vt:lpstr>
      <vt:lpstr>O “Easter Egg” de Deus em Gênesis</vt:lpstr>
      <vt:lpstr>Estrutura de Gênesis 1</vt:lpstr>
    </vt:vector>
  </TitlesOfParts>
  <Company>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e Fé</dc:title>
  <dc:creator>David Pfannemuller Guimaraes</dc:creator>
  <cp:lastModifiedBy>David Pfannemuller Guimaraes</cp:lastModifiedBy>
  <cp:revision>51</cp:revision>
  <dcterms:created xsi:type="dcterms:W3CDTF">2022-02-03T00:13:31Z</dcterms:created>
  <dcterms:modified xsi:type="dcterms:W3CDTF">2022-02-22T01:11:09Z</dcterms:modified>
</cp:coreProperties>
</file>